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715" autoAdjust="0"/>
  </p:normalViewPr>
  <p:slideViewPr>
    <p:cSldViewPr>
      <p:cViewPr varScale="1">
        <p:scale>
          <a:sx n="72" d="100"/>
          <a:sy n="72" d="100"/>
        </p:scale>
        <p:origin x="-4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CD974-8D0B-4410-BC75-8EAC4C3B22A1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A4675-F06F-49A0-9DCF-5D2E66C738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4675-F06F-49A0-9DCF-5D2E66C7388C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901114" cy="841248"/>
          </a:xfr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 smtClean="0">
                <a:latin typeface="Times New Roman" pitchFamily="18" charset="0"/>
                <a:cs typeface="Times New Roman" pitchFamily="18" charset="0"/>
              </a:rPr>
              <a:t>Анестезиология және реаниматология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ТАҚЫРЫБЫНА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ШОЛУ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https://i1.wp.com/biocontrol.ru/wp-content/uploads/2018/01/%D0%92-%D1%85%D0%BE%D0%B4%D0%B5-%D0%BE%D0%BF%D0%B5%D1%80%D0%B0%D1%86%D0%B8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i1.wp.com/biocontrol.ru/wp-content/uploads/2018/01/%D0%92-%D1%85%D0%BE%D0%B4%D0%B5-%D0%BE%D0%BF%D0%B5%D1%80%D0%B0%D1%86%D0%B8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://xn--80aacb0akh2bp7e.xn--p1ai/media/cache/47/86/2e/be/73/7e/47862ebe737eb71139f5dab708f2b0a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614366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3"/>
            <a:ext cx="2786082" cy="46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6248" y="357166"/>
            <a:ext cx="414340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Учебник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составлен в соответствии с Государственным образовательным стандартом среднего профессионального образования и программой обучения дисциплины «Анестезиология и реаниматология» для средних специальных учебных заведений по специальности «Сестринское дело» (повышенный уровень среднего профессионального образования).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Основным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преимуществом данного учебника, отличающим его от других учебно-методических материалов, является соответствие всем требованиям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современных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программ обучения. Это нашло отражение в более обстоятельном изложении теоретических и практических аспектов сестринского дела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реаниматологии, в освещении исторических, организационных и юридических вопросов, а также в части организации и содержания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анестезиологической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реаниматологической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помощи при наиболее часто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встречающихся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критических состояниях.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7" y="5259845"/>
            <a:ext cx="42148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617-089.5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66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реаниматология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учеб. для средних мед. учебных заведений / под ред. А. И.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Левшанкова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- СПб. 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СпецЛит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2006. - 845 с.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300037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0" y="214290"/>
            <a:ext cx="40005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учебном пособии освещены основные вопросы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анестезиологии-реаниматологии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интенсивной терапии критических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состояний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Уделено внимание этическим вопросам и истории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специальности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современным методам обезболивания, влиянию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хирургического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стресса на функции оперированных больных, а также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методам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защиты от хирургической агрессии. Значительное внимание уделяется выбору методов анестезии и дополнительной защиты в различных областях хирургии. Освещены морально-этические и правовые вопросы интенсивной терапии критических состояний, нарушения гомеостаза и их коррекция в различных клинических ситуациях (ожоги, сепсис, инфаркт миокарда и др.).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Книга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предназначена для анестезиологов-реаниматологов,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хирургов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травматологов, кардиологов, педиатров, стоматологов и других врачей, занимающихся обезболиванием и интенсивной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терапией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а также для студентов и курсантов медицинских учебных заведений.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5258715"/>
            <a:ext cx="4714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617-089.5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 19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Назаров, И. П.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реаниматология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учебное пособие  / И. П. Назаров. - Ростов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/Д : Феникс ; Красноярск : Издательские проекты, 2007.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496 с.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286117" cy="488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00562" y="285728"/>
            <a:ext cx="392909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     Оқулықта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анестезиология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және реаниматологияның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теориялық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және тәжірибелік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сұрақтары қарастырылған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. Анестезиологиялық және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реаниматологиялық қызметті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ұйымдастыру және жабдықтау, аппаратураларды эксплуатациялау ережелеріне,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деонтологиялық проблемаларға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барынша көңіл бөлінген.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Науқас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жағдайының ауырлығын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, операция алдындағы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дайындықтың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негізгі принциптерін, хирургияның әр түрлі аймақтарындағы анестезиянын тиімді әдістемелерін таңдау бойынша құрастырылған.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Науқастарға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шұғыл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медициналық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көмек көрсету кезіндегі,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сондай-ақ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ауыр жағдайда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жатқан науқастарға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жасалатын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маңызды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шаралар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толық қарастырылған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реанимациялық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шаралардың алгоритмдері келтірілген.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     Оқулық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жоғарғы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медициналық оқу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орындарының студенттеріне, және ординаторлар мен интерндерге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арналған.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258715"/>
            <a:ext cx="4214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617-089.5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56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және реаниматология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оқулық  /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ред.О.А.Долина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; қаз.тіл.ауд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Е.Н.Дәрменов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- 4-бас.өңд.толық. - М. : ГЭОТАР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2019. - 560 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56" y="357165"/>
            <a:ext cx="2620960" cy="427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29124" y="285728"/>
            <a:ext cx="41434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руководстве освещены теоретические и практические проблемы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современной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анестезиологии.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Изложены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анестезиологические аспекты анатомии, клинической физиологии, патофизиологии и обшей фармакологии, теории, механизмы и стадии обшей анестезии, критерии се адекватности. Подробно описаны методы общей и местной анестезии, влияние ее и специальных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методов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лечения, применяемых во время анестезии и операции, на основные функции организма. Дана характеристика технического оснащения,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необходимого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проведения анестезии и контроля состоянии больного во время операции. Обсуждены опасности и осложнения общей и местной анестезии, пути их предупреждения и лечения.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Книга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рассчитана па анестезиологов-реаниматологов, хирургов и врачей других специальностей.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4714884"/>
            <a:ext cx="33575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617-089.5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Р85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Руководство по анестезиологии : практикум / под ред. А. А.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Бунятяна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- М. : Медицина, 1997. - 656 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9" y="428627"/>
            <a:ext cx="2500297" cy="392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14877" y="500042"/>
            <a:ext cx="36433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руководстве представлен основной информационный материал, схемы, рисунки, алгоритмы диагностики, интенсивной терапии,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аналгезии по основным темам курса анестезиологии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реаниматологии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Освещены актуальные вопросы клинической, лабораторной и инструментальной диагностики состояния пациента, тактика врача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лечении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критических состояний. Контроль усвоения материала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представлен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виде тестов и ситуационных задач.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Для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студентов медицинских вузов, слушателей факультетов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постдипломного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образования, клинических ординаторов и аспирантов.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4643446"/>
            <a:ext cx="52864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617-089.5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 85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Руководство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 практическим занятиям по анестезиологии, реаниматологии и интенсивной терапии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учеб. пособие / ред. Н. М.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Феодоровского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- М. : Медицина, 2002. - 239 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79"/>
            <a:ext cx="2928958" cy="469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29124" y="539004"/>
            <a:ext cx="421484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учебнике рассмотрены теоретические и практические проблемы анестезиологии и реаниматологии, становление и развитие этих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дисциплин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России. Большое внимание уделено программе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преподавания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темам лекций и практических занятий. Описаны современные методы общей, местной и регионарной анестезии, предоперационная подготовка и ближайший послеоперационный период. Приведены алгоритмы реанимационных мероприятий. Освещены этиология,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патогенез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клиническая картина острой дыхательной недостаточности, нарушений гемодинамики, водно-электролитного баланса,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кислотноосновного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состояния, шока, септического синдрома и др. Показано значение мониторинга. Основной акцент сделан на выведение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больных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 критического состояния и оказание первой медицинской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Учебник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соответствует типовой программе, утвержденной ГУУЗ МЗ РФ, и предназначен для студентов медицинских вузов.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5402721"/>
            <a:ext cx="4000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617-089.5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66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реаниматология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учебник / под ред. В. Д. Малышева. - М. : Медицина, 2003. - 528 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60154"/>
            <a:ext cx="2705104" cy="427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00562" y="500042"/>
            <a:ext cx="4000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Книга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предназначена для анестезиологов и представляет собой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справочное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руководство по дифференциальной диагностике и действиям анестезиолога при критических состояниях пациента, возникающих во время анестезии. Авторы излагают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обший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подход к выходу из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критических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ситуаций.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Приводятся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определения, этиология, типичные случаи, меры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профилактики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проявления, описания схожих ситуаций, рекомендуемые действия и осложнения, касающиеся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сердечнососудистой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дыхательной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систем, метаболических нарушений, поражений нервной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состояний, обусловленных неисправностью оборудования,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практики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кардиоанестезиологии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акушерства и педиатрии.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Руководство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отличает практическая направленность, четкость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удобство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построения.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5187277"/>
            <a:ext cx="4572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617-089.5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Г12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Габа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, Дэвид М.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Критические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ситуации в анестезиологии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пер. с англ. / Дэвид М.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Габа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; Дэвид М.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Габа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Кевин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Дж. Фиш, Стивен К.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Хауард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- М. : Медицина, 2000. - 440 с.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2500330" cy="406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00563" y="1000108"/>
            <a:ext cx="335758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книге рассмотрены вопросы применения современных анестетиков при различных операциях и патологических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состояниях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Уделено внимание проблеме лечения болевого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синдрома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анестезии в амбулаторной, стоматологической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акушерской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практике.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Предназначена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анестезиологов, хирургов, акушеров, стоматологов и специалистов в области интенсивной терапии и реанимации.</a:t>
            </a:r>
          </a:p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1" y="4929198"/>
            <a:ext cx="52864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617-089.5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 35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Кемпбелл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Д.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 реанимация и интенсивная терапия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пер. с англ. / Д.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Кемпбелл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А. А.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Спенс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- М. : Медицина, 2000. - 264 с.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328906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00562" y="214290"/>
            <a:ext cx="42862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первую книгу вошли 18 глав американского издания "Клинической анестезиологии". В них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рассматриваются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предмет и история развития анестезиологии; устройство и правила эксплуатации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анестезиологического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оборудования; методы мониторинга состояния больных во время оперативных вмешательств. Представлена подробная информация по клинической фармакологии анестетиков и лекарственных средств, используемых при проведении анестезии. В специальном разделе освещены вопросы регионарной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лечения боли.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Во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второй книге (главы 19-50 оригинала, будет издана отдельно) рассматриваются методы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применяемые при различных патологических состояниях (болезни нервной,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дыхательной, пищеварительной и др. систем организма), а также 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гериатрических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больных и детей.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Руководство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предназначено для врачей-анестезиологов, реаниматологов и студентов медицинских учебных заведений.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044401"/>
            <a:ext cx="4000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617-089.5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 79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Морган-мл, Дж. Эдвард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Клиническая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анестезиология. Кн. 1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рук. для врачей / Дж. Эдвард Морган-мл,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Мэгид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С. Михаил ; Пер. с англ. - М. : БИНОМ ; СПб. : "Невский Диалект", 1998. - 431 с.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27860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14877" y="1000108"/>
            <a:ext cx="33575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предлагаемой вашему вниманию книге наглядно и подробно представлены современные сведения по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Особенность книги — сочетание фундаментального и клинического подходов: теоретические сведения излагаются с позиций врача-клинициста, они интегрированы в практикующую анестезиологию.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Издание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предназначено анестезиологам, студентам старших курсов медицинских вузов, интернам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ординаторам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оно также будет полезно практикующим врачам.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5000636"/>
            <a:ext cx="49292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617-089.5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66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Анестезиология 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практикум / под ред. А. Р.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Айткенхеда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Г. Смита, Д. Дж.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Роуботама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; пер. с англ. под ред. М. С.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Ветшевой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- М. : ООО "Рид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Элсивер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", 2010. - 848 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57166"/>
            <a:ext cx="4186238" cy="4143404"/>
          </a:xfrm>
        </p:spPr>
        <p:txBody>
          <a:bodyPr/>
          <a:lstStyle/>
          <a:p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7"/>
            <a:ext cx="2857520" cy="441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14876" y="285728"/>
            <a:ext cx="35004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издание включает 33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клинические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рекомендации Общероссийской общественной организации «Федерация анестезиологов и реаниматологов» (ФАР), подготовленные в 2012-2016 гг., что практически в 10 раз больше, чем за все предыдущие годы.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Большинство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рекомендаций утверждены профильной комиссией по анестезиологии-реаниматологии Минздрава России, что подтверждает их несомненную практическую ценность.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Представленные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клинические рекомендации предназначены для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анестезиологов-реаниматологов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являются базисом подготовки интернов и ординаторов по специальности «Анестезиология-реаниматология», а также могут быть полезны для врачей других специальностей.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4901525"/>
            <a:ext cx="371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616-089.5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667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Анестезиология-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реаниматология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клинические рекомендации / под ред. И. Б.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Заболотских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- М. : ГЭОТАР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2016. - 960 с.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089" y="642918"/>
            <a:ext cx="264428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3438" y="571480"/>
            <a:ext cx="3786214" cy="4390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Книга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является практическим руководством, в котором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сжатой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форме представлены вопросы клинической физиологии и фармакологии, общей и частной анестезиологии. Большое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внимание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уделено выбору анестезии в зависимости от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сопутствующих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заболеваний, осложнениям анестезии, их профилактике и лечению. Кроме того, в руководстве представлены важные для практической деятельности анестезиолога-реаниматолога сведения об интегральных шкалах оценки состояния больных, послеоперационной аналгезии, профилактике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тромбоэмболических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осложнений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стресс-поражений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желудочно-кишечного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тракта. Отдельные разделы руководства посвящены сепсису и синдрому острого повреждения легких.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3" y="4902655"/>
            <a:ext cx="47149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617-089.5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66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интенсивная терапия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практическое рук / под ред. Б. Р. Гельфанда. - 2-е изд.,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и доп. - М. : "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Литтерра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", 2010. - 640 с.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1"/>
            <a:ext cx="3071835" cy="46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14876" y="142852"/>
            <a:ext cx="392909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работе над учебным пособием приняли участие ведущие украинские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специалисты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анестезиологии.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учебном пособии лаконично представлена история развития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большое внимание уделено предоперационному осмотру, оценке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анестезиологического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риска,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премедикации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фармакологии анестетиков,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интубационному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наркозу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регионарной анестезии, проблемам профилактики осложнений и ведению послеоперационного периода.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"Частная анестезиология" посвящен анестезиологическому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обеспечению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различных видах операций — нейрохирургических, торакальных,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абдоминальных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операциях на сердце, при пересадке органов и др.; сделан акцент на выборе анестезии в зависимости от сопутствующих заболеваний, а также с учетом тяжести состояния и возраста больного.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Издание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проиллюстрировано таблицами, схемами, рисунками.</a:t>
            </a:r>
          </a:p>
          <a:p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42878" y="4971834"/>
            <a:ext cx="35719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617-089.5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 85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Руководство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 практическим занятиям по анестезиологии, реаниматологии и интенсивной терапии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учеб. пособие / ред. Н. М.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Феодоровского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- М. : Медицина, 2002. - 239 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5"/>
            <a:ext cx="3143272" cy="493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0" y="310290"/>
            <a:ext cx="407196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Данное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учебное пособие рассматривает общие темы специальности и представляет собой сборник объединенных по темам лекций по анестезиологии и реаниматологии, читаемых в московском государственном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стоматологическом университете. В пособии излагаются основы патофизиологии дыхательной недостаточности; искусственной и вспомогательной вентиляции легких; патофизиологии критических состояний; профилактики и лечения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гиповолемии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инфузионной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терапии; сердечно-легочной реанимации, а также особенности боли и обезболивания.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Настоящее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пособие должно значительно облегчать студентам усвоение сложного материала; оно содержит все необходимое для самостоятельной подготовки и в конечном счете способствует повышению ее уровня. Опыт показывает, что знакомство с текстами лекций или повторное их прослушивание бывает полезно и интернам, и ординаторам, и молодым анестезиологам- реаниматологам. 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330153"/>
            <a:ext cx="442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617-089.5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 36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Левитэ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Е. М.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Введение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анестезиологию - реаниматологию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учеб. пособие / Е. М.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Левитэ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- М. : ГЭОТАР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2007. - 253 с.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1"/>
            <a:ext cx="2428892" cy="397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6248" y="500042"/>
            <a:ext cx="421484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учебнике изложены теоретические и практические вопросы анестезиологии и реаниматологии. Большое внимание уделено организации и оснащению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анестезиологической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реаниматологической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служб, правилам эксплуатации аппаратуры,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деонтологическим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проблемам. Сформулированы основные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оценки тяжести состояния больных, предоперационной подготовки, выбора оптимальных методов анестезии в различных областях хирургии. Подробно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освещены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важнейшие мероприятия при оказании экстренной медицинской помощи больным, в том числе находящимся в критическом состоянии, приведены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алгоритмы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реанимационных мер.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Учебник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предназначен студентам высших медицинских учебных заведений, он также будет полезен ординаторам и аспирантам.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4556477"/>
            <a:ext cx="39290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617-089.5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66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реаниматология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учебник / под ред. О. А. Долиной. - 3-е изд.,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и доп. - М. : ГЭОТАР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2007. - 569 с.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42" y="428604"/>
            <a:ext cx="250029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29124" y="428604"/>
            <a:ext cx="40719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Руководство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клинической анестезиологии содержит исчерпывающую информацию о принципах современной анестезиологии в условиях стационара и поликлиники (офиса), основах безопасности и потенциальных источниках опасности в операционном зале, о важности оценки стоимости анестезиологического пособия до его назначения.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Издание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являет собой новый стандарт всеобъемлющей информации. Для анестезиолога, разыскивающего реферативный текст, содержащий информацию в удобном для использования формате и исчерпывающую по содержанию, данная книга является лучшим выбором.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Для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врачей-анестезиологов, студентов медицинских ВУЗов.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4786322"/>
            <a:ext cx="5000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617-089.5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 24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Бараш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П. Д.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Клиническая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руководство / П. Д.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Бараш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Б. Ф.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Куллен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Р. К.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Стэлтинг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; пер. с англ. В. Я. Родионова. - 3-е изд. - М. : Медицинская литература, 2006. - 571 с.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30718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3439" y="664375"/>
            <a:ext cx="39290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Руководство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клинической анестезиологии содержит достаточно полный объем практически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важной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справочной информации, которая бывает необходима, в том числе и анестезиологам высокой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квалификации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в период подготовки к оперативному вмешательству, при проведении анестезиологических пособий и в послеоперационном периоде. Обеспечению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справочности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издания способствуют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компактность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изложения материала и унифицированное последовательное его расположение в пределах всей книги, наличие большого числа таблиц и выделенных наиболее важных аспектов.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Для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студентов медицинских вузов, врачей-интернов и ординаторов, врачей-анестезиологов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реаниматологов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9" y="5000636"/>
            <a:ext cx="49292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617-089.5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Руководство по клинической анестезиологии : руководство / пер. с англ. ; под ред. Б. Дж.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Полларда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- М. 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Медпресс-информ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2006. - 911 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9" y="357166"/>
            <a:ext cx="2714611" cy="446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3438" y="214290"/>
            <a:ext cx="34290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Книга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содержит исчерпывающую информацию 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принципах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современной анестезиологии в условиях стационара и поликлиники. Представлена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фармакинетика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фармако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динамика лекарственных препаратов, применяемых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современной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Даны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конкретные рекомендации по применению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многообразных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методов анестезиологического обеспечения у разных групп больных. Рассмотрены осложнения анестезии, принципы коррекции нарушений, методы реанимации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интенсивной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терапии в клинике.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Книга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является лучшим выбором и представляет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интерес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стоматологов, анестезиологов-реаниматологов,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хирургов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фармакологов и широкого круга практикующих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врачей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различных специальностей.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1" y="5187277"/>
            <a:ext cx="4357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617-089.5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 85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Грицук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С. Ф.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Клиническая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анестезиология и неотложная терапия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монография / С. Ф.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Грицук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- М. : SG - ART, 2004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.- 365 с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90" y="285727"/>
            <a:ext cx="3218892" cy="497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3438" y="142852"/>
            <a:ext cx="400052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Анестезиология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реаниматология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пәніне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жасалған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бағдарламаға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сәйкес құрастырылған оқу құралы медициналық жоғары оқу орындарының студенттеріне арналған.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     Оқу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құралының жалпы тарауында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реаниматология мен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қарқынды емдеу түсінігіне анықтама беріліп,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пәннің қысқаша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тарихы, ұйымдастыру принциптері және бағыты баяндалған.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     Арнайы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тарауларда терминалды жағдайлардың этиопатогенездері, клиникалық көріністері және емдеу мәселелері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мен осы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жағдайлардағы кейбір патофизиологиялық ерекшеліктері қарастырылып талқыланған. Зат алмасудың бұзылулары мен метаболикалық өзгерістер және оларды реттеу әдістері көрсетілген.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Жеке тараулар акушерлік пен гинекологиялық және жедел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уланулардағы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реанимация мен қарқынды емге арналған.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     Оқу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құралы анестезиологтарға, реаниматологтарға, терапевтерге,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хирургтарға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, акушер-гинекологтарға, урологгарға және басқа да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клиникалық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дәрігерлерге пайдалы болуы мүмкін.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187277"/>
            <a:ext cx="36433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616-085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Т50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Тоғайбаев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А. А.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Реаниматология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қарқынды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емдеу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оқу құралы / А. А.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Тоғайбаев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Е. Ж.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Мұратханов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- Алматы 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Асем-Систем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2003. - 496 с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198</TotalTime>
  <Words>2563</Words>
  <PresentationFormat>Экран (4:3)</PresentationFormat>
  <Paragraphs>113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 Анестезиология және реаниматология  ТАҚЫРЫБЫНА  ШОЛУ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002</cp:lastModifiedBy>
  <cp:revision>256</cp:revision>
  <dcterms:modified xsi:type="dcterms:W3CDTF">2020-05-23T09:04:40Z</dcterms:modified>
</cp:coreProperties>
</file>